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71" r:id="rId5"/>
    <p:sldId id="270" r:id="rId6"/>
    <p:sldId id="272" r:id="rId7"/>
    <p:sldId id="274" r:id="rId8"/>
    <p:sldId id="273" r:id="rId9"/>
    <p:sldId id="265" r:id="rId10"/>
    <p:sldId id="259" r:id="rId11"/>
    <p:sldId id="260" r:id="rId12"/>
    <p:sldId id="266" r:id="rId13"/>
    <p:sldId id="263" r:id="rId14"/>
    <p:sldId id="284" r:id="rId15"/>
    <p:sldId id="269" r:id="rId16"/>
    <p:sldId id="268" r:id="rId17"/>
    <p:sldId id="275" r:id="rId18"/>
    <p:sldId id="276" r:id="rId19"/>
    <p:sldId id="277" r:id="rId20"/>
    <p:sldId id="261" r:id="rId21"/>
    <p:sldId id="278" r:id="rId22"/>
    <p:sldId id="264" r:id="rId23"/>
    <p:sldId id="267" r:id="rId24"/>
    <p:sldId id="279" r:id="rId25"/>
    <p:sldId id="280" r:id="rId26"/>
    <p:sldId id="281" r:id="rId27"/>
    <p:sldId id="282" r:id="rId28"/>
    <p:sldId id="28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65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9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/>
              <a:t>Revenue per Account (PMOF)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Consumable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Entertainment</c:v>
                </c:pt>
                <c:pt idx="1">
                  <c:v>Games</c:v>
                </c:pt>
                <c:pt idx="2">
                  <c:v>Photos &amp; Videos</c:v>
                </c:pt>
                <c:pt idx="3">
                  <c:v>Social Networking</c:v>
                </c:pt>
                <c:pt idx="4">
                  <c:v>Utilities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58.4</c:v>
                </c:pt>
                <c:pt idx="1">
                  <c:v>689.9</c:v>
                </c:pt>
                <c:pt idx="2">
                  <c:v>179.96</c:v>
                </c:pt>
                <c:pt idx="3">
                  <c:v>36.799999999999997</c:v>
                </c:pt>
                <c:pt idx="4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4CD-6F40-BA0C-A6E7311BD88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Subscription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Entertainment</c:v>
                </c:pt>
                <c:pt idx="1">
                  <c:v>Games</c:v>
                </c:pt>
                <c:pt idx="2">
                  <c:v>Photos &amp; Videos</c:v>
                </c:pt>
                <c:pt idx="3">
                  <c:v>Social Networking</c:v>
                </c:pt>
                <c:pt idx="4">
                  <c:v>Utilities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27.2</c:v>
                </c:pt>
                <c:pt idx="1">
                  <c:v>0</c:v>
                </c:pt>
                <c:pt idx="2">
                  <c:v>32.6</c:v>
                </c:pt>
                <c:pt idx="3">
                  <c:v>6.8</c:v>
                </c:pt>
                <c:pt idx="4">
                  <c:v>21.4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4CD-6F40-BA0C-A6E7311BD88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App_Download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Entertainment</c:v>
                </c:pt>
                <c:pt idx="1">
                  <c:v>Games</c:v>
                </c:pt>
                <c:pt idx="2">
                  <c:v>Photos &amp; Videos</c:v>
                </c:pt>
                <c:pt idx="3">
                  <c:v>Social Networking</c:v>
                </c:pt>
                <c:pt idx="4">
                  <c:v>Utilities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9.4</c:v>
                </c:pt>
                <c:pt idx="1">
                  <c:v>27.1</c:v>
                </c:pt>
                <c:pt idx="2">
                  <c:v>16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4CD-6F40-BA0C-A6E7311BD8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368778767"/>
        <c:axId val="1368793055"/>
      </c:barChart>
      <c:catAx>
        <c:axId val="1368778767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368793055"/>
        <c:crosses val="autoZero"/>
        <c:auto val="1"/>
        <c:lblAlgn val="ctr"/>
        <c:lblOffset val="100"/>
        <c:noMultiLvlLbl val="0"/>
      </c:catAx>
      <c:valAx>
        <c:axId val="1368793055"/>
        <c:scaling>
          <c:orientation val="minMax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3687787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60" b="0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/>
              <a:t>App Downloads per Account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60" b="0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Free only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Entertainment</c:v>
                </c:pt>
                <c:pt idx="1">
                  <c:v>Games</c:v>
                </c:pt>
                <c:pt idx="2">
                  <c:v>Photos &amp; Videos</c:v>
                </c:pt>
                <c:pt idx="3">
                  <c:v>Social Networking</c:v>
                </c:pt>
                <c:pt idx="4">
                  <c:v>Utilities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13.6</c:v>
                </c:pt>
                <c:pt idx="1">
                  <c:v>27.1</c:v>
                </c:pt>
                <c:pt idx="2">
                  <c:v>18.399999999999999</c:v>
                </c:pt>
                <c:pt idx="3">
                  <c:v>3.6</c:v>
                </c:pt>
                <c:pt idx="4">
                  <c:v>15.3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E96-2A44-A972-7B114527A78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PMOF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Entertainment</c:v>
                </c:pt>
                <c:pt idx="1">
                  <c:v>Games</c:v>
                </c:pt>
                <c:pt idx="2">
                  <c:v>Photos &amp; Videos</c:v>
                </c:pt>
                <c:pt idx="3">
                  <c:v>Social Networking</c:v>
                </c:pt>
                <c:pt idx="4">
                  <c:v>Utilities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2.9</c:v>
                </c:pt>
                <c:pt idx="1">
                  <c:v>7.9</c:v>
                </c:pt>
                <c:pt idx="2">
                  <c:v>4.8</c:v>
                </c:pt>
                <c:pt idx="3">
                  <c:v>1.5</c:v>
                </c:pt>
                <c:pt idx="4">
                  <c:v>3.3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E96-2A44-A972-7B114527A7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158289503"/>
        <c:axId val="1157671679"/>
      </c:barChart>
      <c:catAx>
        <c:axId val="1158289503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157671679"/>
        <c:crosses val="autoZero"/>
        <c:auto val="1"/>
        <c:lblAlgn val="ctr"/>
        <c:lblOffset val="100"/>
        <c:noMultiLvlLbl val="0"/>
      </c:catAx>
      <c:valAx>
        <c:axId val="1157671679"/>
        <c:scaling>
          <c:orientation val="minMax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15828950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60" b="0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/>
              <a:t>Ratio: App Downloads per account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60" b="0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Free only:PMOF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Entertainment</c:v>
                </c:pt>
                <c:pt idx="1">
                  <c:v>Games</c:v>
                </c:pt>
                <c:pt idx="2">
                  <c:v>Photos &amp; Videos</c:v>
                </c:pt>
                <c:pt idx="3">
                  <c:v>Social Networking</c:v>
                </c:pt>
                <c:pt idx="4">
                  <c:v>Utilities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4.6896551724137927</c:v>
                </c:pt>
                <c:pt idx="1">
                  <c:v>3.4303797468354431</c:v>
                </c:pt>
                <c:pt idx="2">
                  <c:v>3.833333333333333</c:v>
                </c:pt>
                <c:pt idx="3">
                  <c:v>2.4</c:v>
                </c:pt>
                <c:pt idx="4">
                  <c:v>4.6363636363636367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A4-9143-9931-BDF9D1DBC4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168519423"/>
        <c:axId val="1157510687"/>
      </c:barChart>
      <c:catAx>
        <c:axId val="1168519423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157510687"/>
        <c:crosses val="autoZero"/>
        <c:auto val="1"/>
        <c:lblAlgn val="ctr"/>
        <c:lblOffset val="100"/>
        <c:noMultiLvlLbl val="0"/>
      </c:catAx>
      <c:valAx>
        <c:axId val="1157510687"/>
        <c:scaling>
          <c:orientation val="minMax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1685194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Entertainment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Sheet1!$B$2:$B$111</c:f>
              <c:numCache>
                <c:formatCode>General</c:formatCode>
                <c:ptCount val="110"/>
                <c:pt idx="0">
                  <c:v>362</c:v>
                </c:pt>
                <c:pt idx="1">
                  <c:v>357</c:v>
                </c:pt>
                <c:pt idx="2">
                  <c:v>358</c:v>
                </c:pt>
                <c:pt idx="3">
                  <c:v>333</c:v>
                </c:pt>
                <c:pt idx="4">
                  <c:v>355</c:v>
                </c:pt>
                <c:pt idx="5">
                  <c:v>357</c:v>
                </c:pt>
                <c:pt idx="6">
                  <c:v>359</c:v>
                </c:pt>
                <c:pt idx="7">
                  <c:v>349</c:v>
                </c:pt>
                <c:pt idx="8">
                  <c:v>381</c:v>
                </c:pt>
                <c:pt idx="9">
                  <c:v>365</c:v>
                </c:pt>
                <c:pt idx="10">
                  <c:v>373</c:v>
                </c:pt>
                <c:pt idx="11">
                  <c:v>352</c:v>
                </c:pt>
                <c:pt idx="12">
                  <c:v>384</c:v>
                </c:pt>
                <c:pt idx="13">
                  <c:v>382</c:v>
                </c:pt>
                <c:pt idx="14">
                  <c:v>364</c:v>
                </c:pt>
                <c:pt idx="15">
                  <c:v>363</c:v>
                </c:pt>
                <c:pt idx="16">
                  <c:v>394</c:v>
                </c:pt>
                <c:pt idx="17">
                  <c:v>402</c:v>
                </c:pt>
                <c:pt idx="18">
                  <c:v>338</c:v>
                </c:pt>
                <c:pt idx="19">
                  <c:v>380</c:v>
                </c:pt>
                <c:pt idx="20">
                  <c:v>371</c:v>
                </c:pt>
                <c:pt idx="21">
                  <c:v>347</c:v>
                </c:pt>
                <c:pt idx="22">
                  <c:v>374</c:v>
                </c:pt>
                <c:pt idx="23">
                  <c:v>358</c:v>
                </c:pt>
                <c:pt idx="24">
                  <c:v>385</c:v>
                </c:pt>
                <c:pt idx="25">
                  <c:v>363</c:v>
                </c:pt>
                <c:pt idx="26">
                  <c:v>369</c:v>
                </c:pt>
                <c:pt idx="27">
                  <c:v>394</c:v>
                </c:pt>
                <c:pt idx="28">
                  <c:v>378</c:v>
                </c:pt>
                <c:pt idx="29">
                  <c:v>357</c:v>
                </c:pt>
                <c:pt idx="30">
                  <c:v>419</c:v>
                </c:pt>
                <c:pt idx="31">
                  <c:v>365</c:v>
                </c:pt>
                <c:pt idx="32">
                  <c:v>420</c:v>
                </c:pt>
                <c:pt idx="33">
                  <c:v>372</c:v>
                </c:pt>
                <c:pt idx="34">
                  <c:v>400</c:v>
                </c:pt>
                <c:pt idx="35">
                  <c:v>382</c:v>
                </c:pt>
                <c:pt idx="36">
                  <c:v>366</c:v>
                </c:pt>
                <c:pt idx="37">
                  <c:v>365</c:v>
                </c:pt>
                <c:pt idx="38">
                  <c:v>373</c:v>
                </c:pt>
                <c:pt idx="39">
                  <c:v>379</c:v>
                </c:pt>
                <c:pt idx="40">
                  <c:v>396</c:v>
                </c:pt>
                <c:pt idx="41">
                  <c:v>377</c:v>
                </c:pt>
                <c:pt idx="42">
                  <c:v>378</c:v>
                </c:pt>
                <c:pt idx="43">
                  <c:v>366</c:v>
                </c:pt>
                <c:pt idx="44">
                  <c:v>333</c:v>
                </c:pt>
                <c:pt idx="45">
                  <c:v>358</c:v>
                </c:pt>
                <c:pt idx="46">
                  <c:v>393</c:v>
                </c:pt>
                <c:pt idx="47">
                  <c:v>367</c:v>
                </c:pt>
                <c:pt idx="48">
                  <c:v>383</c:v>
                </c:pt>
                <c:pt idx="49">
                  <c:v>377</c:v>
                </c:pt>
                <c:pt idx="50">
                  <c:v>374</c:v>
                </c:pt>
                <c:pt idx="51">
                  <c:v>368</c:v>
                </c:pt>
                <c:pt idx="52">
                  <c:v>393</c:v>
                </c:pt>
                <c:pt idx="53">
                  <c:v>361</c:v>
                </c:pt>
                <c:pt idx="54">
                  <c:v>388</c:v>
                </c:pt>
                <c:pt idx="55">
                  <c:v>375</c:v>
                </c:pt>
                <c:pt idx="56">
                  <c:v>373</c:v>
                </c:pt>
                <c:pt idx="57">
                  <c:v>373</c:v>
                </c:pt>
                <c:pt idx="58">
                  <c:v>405</c:v>
                </c:pt>
                <c:pt idx="59">
                  <c:v>378</c:v>
                </c:pt>
                <c:pt idx="60">
                  <c:v>377</c:v>
                </c:pt>
                <c:pt idx="61">
                  <c:v>375</c:v>
                </c:pt>
                <c:pt idx="62">
                  <c:v>354</c:v>
                </c:pt>
                <c:pt idx="63">
                  <c:v>384</c:v>
                </c:pt>
                <c:pt idx="64">
                  <c:v>391</c:v>
                </c:pt>
                <c:pt idx="65">
                  <c:v>360</c:v>
                </c:pt>
                <c:pt idx="66">
                  <c:v>404</c:v>
                </c:pt>
                <c:pt idx="67">
                  <c:v>359</c:v>
                </c:pt>
                <c:pt idx="68">
                  <c:v>357</c:v>
                </c:pt>
                <c:pt idx="69">
                  <c:v>368</c:v>
                </c:pt>
                <c:pt idx="70">
                  <c:v>358</c:v>
                </c:pt>
                <c:pt idx="71">
                  <c:v>383</c:v>
                </c:pt>
                <c:pt idx="72">
                  <c:v>368</c:v>
                </c:pt>
                <c:pt idx="73">
                  <c:v>349</c:v>
                </c:pt>
                <c:pt idx="74">
                  <c:v>345</c:v>
                </c:pt>
                <c:pt idx="75">
                  <c:v>362</c:v>
                </c:pt>
                <c:pt idx="76">
                  <c:v>355</c:v>
                </c:pt>
                <c:pt idx="77">
                  <c:v>354</c:v>
                </c:pt>
                <c:pt idx="78">
                  <c:v>342</c:v>
                </c:pt>
                <c:pt idx="79">
                  <c:v>381</c:v>
                </c:pt>
                <c:pt idx="80">
                  <c:v>347</c:v>
                </c:pt>
                <c:pt idx="81">
                  <c:v>392</c:v>
                </c:pt>
                <c:pt idx="82">
                  <c:v>357</c:v>
                </c:pt>
                <c:pt idx="83">
                  <c:v>366</c:v>
                </c:pt>
                <c:pt idx="84">
                  <c:v>353</c:v>
                </c:pt>
                <c:pt idx="85">
                  <c:v>356</c:v>
                </c:pt>
                <c:pt idx="86">
                  <c:v>405</c:v>
                </c:pt>
                <c:pt idx="87">
                  <c:v>366</c:v>
                </c:pt>
                <c:pt idx="88">
                  <c:v>350</c:v>
                </c:pt>
                <c:pt idx="89">
                  <c:v>393</c:v>
                </c:pt>
                <c:pt idx="90">
                  <c:v>358</c:v>
                </c:pt>
                <c:pt idx="91">
                  <c:v>421</c:v>
                </c:pt>
                <c:pt idx="92">
                  <c:v>372</c:v>
                </c:pt>
                <c:pt idx="93">
                  <c:v>381</c:v>
                </c:pt>
                <c:pt idx="94">
                  <c:v>350</c:v>
                </c:pt>
                <c:pt idx="95">
                  <c:v>350</c:v>
                </c:pt>
                <c:pt idx="96">
                  <c:v>394</c:v>
                </c:pt>
                <c:pt idx="97">
                  <c:v>353</c:v>
                </c:pt>
                <c:pt idx="98">
                  <c:v>360</c:v>
                </c:pt>
                <c:pt idx="99">
                  <c:v>349</c:v>
                </c:pt>
                <c:pt idx="100">
                  <c:v>341</c:v>
                </c:pt>
                <c:pt idx="101">
                  <c:v>402</c:v>
                </c:pt>
                <c:pt idx="102">
                  <c:v>380</c:v>
                </c:pt>
                <c:pt idx="103">
                  <c:v>383</c:v>
                </c:pt>
                <c:pt idx="104">
                  <c:v>394</c:v>
                </c:pt>
                <c:pt idx="105">
                  <c:v>339</c:v>
                </c:pt>
                <c:pt idx="106">
                  <c:v>385</c:v>
                </c:pt>
                <c:pt idx="107">
                  <c:v>367</c:v>
                </c:pt>
                <c:pt idx="108">
                  <c:v>363</c:v>
                </c:pt>
                <c:pt idx="109">
                  <c:v>355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EDE-7A4E-B5AC-260165A8CD9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Games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Sheet1!$C$2:$C$111</c:f>
              <c:numCache>
                <c:formatCode>General</c:formatCode>
                <c:ptCount val="110"/>
                <c:pt idx="0">
                  <c:v>1099</c:v>
                </c:pt>
                <c:pt idx="1">
                  <c:v>1095</c:v>
                </c:pt>
                <c:pt idx="2">
                  <c:v>1023</c:v>
                </c:pt>
                <c:pt idx="3">
                  <c:v>1100</c:v>
                </c:pt>
                <c:pt idx="4">
                  <c:v>1112</c:v>
                </c:pt>
                <c:pt idx="5">
                  <c:v>1165</c:v>
                </c:pt>
                <c:pt idx="6">
                  <c:v>1087</c:v>
                </c:pt>
                <c:pt idx="7">
                  <c:v>1144</c:v>
                </c:pt>
                <c:pt idx="8">
                  <c:v>1117</c:v>
                </c:pt>
                <c:pt idx="9">
                  <c:v>1084</c:v>
                </c:pt>
                <c:pt idx="10">
                  <c:v>1144</c:v>
                </c:pt>
                <c:pt idx="11">
                  <c:v>1123</c:v>
                </c:pt>
                <c:pt idx="12">
                  <c:v>1130</c:v>
                </c:pt>
                <c:pt idx="13">
                  <c:v>1051</c:v>
                </c:pt>
                <c:pt idx="14">
                  <c:v>1124</c:v>
                </c:pt>
                <c:pt idx="15">
                  <c:v>1115</c:v>
                </c:pt>
                <c:pt idx="16">
                  <c:v>1120</c:v>
                </c:pt>
                <c:pt idx="17">
                  <c:v>1142</c:v>
                </c:pt>
                <c:pt idx="18">
                  <c:v>1225</c:v>
                </c:pt>
                <c:pt idx="19">
                  <c:v>1164</c:v>
                </c:pt>
                <c:pt idx="20">
                  <c:v>1214</c:v>
                </c:pt>
                <c:pt idx="21">
                  <c:v>1204</c:v>
                </c:pt>
                <c:pt idx="22">
                  <c:v>1231</c:v>
                </c:pt>
                <c:pt idx="23">
                  <c:v>1187</c:v>
                </c:pt>
                <c:pt idx="24">
                  <c:v>1175</c:v>
                </c:pt>
                <c:pt idx="25">
                  <c:v>1256</c:v>
                </c:pt>
                <c:pt idx="26">
                  <c:v>1254</c:v>
                </c:pt>
                <c:pt idx="27">
                  <c:v>1223</c:v>
                </c:pt>
                <c:pt idx="28">
                  <c:v>1275</c:v>
                </c:pt>
                <c:pt idx="29">
                  <c:v>1243</c:v>
                </c:pt>
                <c:pt idx="30">
                  <c:v>1290</c:v>
                </c:pt>
                <c:pt idx="31">
                  <c:v>1321</c:v>
                </c:pt>
                <c:pt idx="32">
                  <c:v>1365</c:v>
                </c:pt>
                <c:pt idx="33">
                  <c:v>1317</c:v>
                </c:pt>
                <c:pt idx="34">
                  <c:v>1383</c:v>
                </c:pt>
                <c:pt idx="35">
                  <c:v>1382</c:v>
                </c:pt>
                <c:pt idx="36">
                  <c:v>1481</c:v>
                </c:pt>
                <c:pt idx="37">
                  <c:v>1526</c:v>
                </c:pt>
                <c:pt idx="38">
                  <c:v>1534</c:v>
                </c:pt>
                <c:pt idx="39">
                  <c:v>1506</c:v>
                </c:pt>
                <c:pt idx="40">
                  <c:v>1562</c:v>
                </c:pt>
                <c:pt idx="41">
                  <c:v>1562</c:v>
                </c:pt>
                <c:pt idx="42">
                  <c:v>1629</c:v>
                </c:pt>
                <c:pt idx="43">
                  <c:v>1692</c:v>
                </c:pt>
                <c:pt idx="44">
                  <c:v>1735</c:v>
                </c:pt>
                <c:pt idx="45">
                  <c:v>1717</c:v>
                </c:pt>
                <c:pt idx="46">
                  <c:v>1813</c:v>
                </c:pt>
                <c:pt idx="47">
                  <c:v>1842</c:v>
                </c:pt>
                <c:pt idx="48">
                  <c:v>1874</c:v>
                </c:pt>
                <c:pt idx="49">
                  <c:v>1949</c:v>
                </c:pt>
                <c:pt idx="50">
                  <c:v>1951</c:v>
                </c:pt>
                <c:pt idx="51">
                  <c:v>2046</c:v>
                </c:pt>
                <c:pt idx="52">
                  <c:v>2080</c:v>
                </c:pt>
                <c:pt idx="53">
                  <c:v>2167</c:v>
                </c:pt>
                <c:pt idx="54">
                  <c:v>2259</c:v>
                </c:pt>
                <c:pt idx="55">
                  <c:v>2313</c:v>
                </c:pt>
                <c:pt idx="56">
                  <c:v>2357</c:v>
                </c:pt>
                <c:pt idx="57">
                  <c:v>2371</c:v>
                </c:pt>
                <c:pt idx="58">
                  <c:v>2447</c:v>
                </c:pt>
                <c:pt idx="59">
                  <c:v>2455</c:v>
                </c:pt>
                <c:pt idx="60">
                  <c:v>2595</c:v>
                </c:pt>
                <c:pt idx="61">
                  <c:v>2604</c:v>
                </c:pt>
                <c:pt idx="62">
                  <c:v>2666</c:v>
                </c:pt>
                <c:pt idx="63">
                  <c:v>2757</c:v>
                </c:pt>
                <c:pt idx="64">
                  <c:v>2675</c:v>
                </c:pt>
                <c:pt idx="65">
                  <c:v>2780</c:v>
                </c:pt>
                <c:pt idx="66">
                  <c:v>2858</c:v>
                </c:pt>
                <c:pt idx="67">
                  <c:v>2887</c:v>
                </c:pt>
                <c:pt idx="68">
                  <c:v>2915</c:v>
                </c:pt>
                <c:pt idx="69">
                  <c:v>3009</c:v>
                </c:pt>
                <c:pt idx="70">
                  <c:v>3034</c:v>
                </c:pt>
                <c:pt idx="71">
                  <c:v>3089</c:v>
                </c:pt>
                <c:pt idx="72">
                  <c:v>3128</c:v>
                </c:pt>
                <c:pt idx="73">
                  <c:v>3113</c:v>
                </c:pt>
                <c:pt idx="74">
                  <c:v>3150</c:v>
                </c:pt>
                <c:pt idx="75">
                  <c:v>3159</c:v>
                </c:pt>
                <c:pt idx="76">
                  <c:v>3245</c:v>
                </c:pt>
                <c:pt idx="77">
                  <c:v>3232</c:v>
                </c:pt>
                <c:pt idx="78">
                  <c:v>3271</c:v>
                </c:pt>
                <c:pt idx="79">
                  <c:v>3221</c:v>
                </c:pt>
                <c:pt idx="80">
                  <c:v>3326</c:v>
                </c:pt>
                <c:pt idx="81">
                  <c:v>3276</c:v>
                </c:pt>
                <c:pt idx="82">
                  <c:v>3387</c:v>
                </c:pt>
                <c:pt idx="83">
                  <c:v>3416</c:v>
                </c:pt>
                <c:pt idx="84">
                  <c:v>3405</c:v>
                </c:pt>
                <c:pt idx="85">
                  <c:v>3397</c:v>
                </c:pt>
                <c:pt idx="86">
                  <c:v>3433</c:v>
                </c:pt>
                <c:pt idx="87">
                  <c:v>3415</c:v>
                </c:pt>
                <c:pt idx="88">
                  <c:v>3467</c:v>
                </c:pt>
                <c:pt idx="89">
                  <c:v>3501</c:v>
                </c:pt>
                <c:pt idx="90">
                  <c:v>3490</c:v>
                </c:pt>
                <c:pt idx="91">
                  <c:v>3474</c:v>
                </c:pt>
                <c:pt idx="92">
                  <c:v>3507</c:v>
                </c:pt>
                <c:pt idx="93">
                  <c:v>3476</c:v>
                </c:pt>
                <c:pt idx="94">
                  <c:v>3513</c:v>
                </c:pt>
                <c:pt idx="95">
                  <c:v>3528</c:v>
                </c:pt>
                <c:pt idx="96">
                  <c:v>3488</c:v>
                </c:pt>
                <c:pt idx="97">
                  <c:v>3493</c:v>
                </c:pt>
                <c:pt idx="98">
                  <c:v>3513</c:v>
                </c:pt>
                <c:pt idx="99">
                  <c:v>3500</c:v>
                </c:pt>
                <c:pt idx="100">
                  <c:v>3504</c:v>
                </c:pt>
                <c:pt idx="101">
                  <c:v>3484</c:v>
                </c:pt>
                <c:pt idx="102">
                  <c:v>3622</c:v>
                </c:pt>
                <c:pt idx="103">
                  <c:v>3487</c:v>
                </c:pt>
                <c:pt idx="104">
                  <c:v>3528</c:v>
                </c:pt>
                <c:pt idx="105">
                  <c:v>3533</c:v>
                </c:pt>
                <c:pt idx="106">
                  <c:v>3540</c:v>
                </c:pt>
                <c:pt idx="107">
                  <c:v>3580</c:v>
                </c:pt>
                <c:pt idx="108">
                  <c:v>3500</c:v>
                </c:pt>
                <c:pt idx="109">
                  <c:v>3513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EDE-7A4E-B5AC-260165A8CD9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Photos &amp; Videos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Sheet1!$D$2:$D$111</c:f>
              <c:numCache>
                <c:formatCode>General</c:formatCode>
                <c:ptCount val="110"/>
                <c:pt idx="0">
                  <c:v>714</c:v>
                </c:pt>
                <c:pt idx="1">
                  <c:v>665</c:v>
                </c:pt>
                <c:pt idx="2">
                  <c:v>623</c:v>
                </c:pt>
                <c:pt idx="3">
                  <c:v>715</c:v>
                </c:pt>
                <c:pt idx="4">
                  <c:v>670</c:v>
                </c:pt>
                <c:pt idx="5">
                  <c:v>619</c:v>
                </c:pt>
                <c:pt idx="6">
                  <c:v>667</c:v>
                </c:pt>
                <c:pt idx="7">
                  <c:v>598</c:v>
                </c:pt>
                <c:pt idx="8">
                  <c:v>683</c:v>
                </c:pt>
                <c:pt idx="9">
                  <c:v>673</c:v>
                </c:pt>
                <c:pt idx="10">
                  <c:v>651</c:v>
                </c:pt>
                <c:pt idx="11">
                  <c:v>649</c:v>
                </c:pt>
                <c:pt idx="12">
                  <c:v>644</c:v>
                </c:pt>
                <c:pt idx="13">
                  <c:v>646</c:v>
                </c:pt>
                <c:pt idx="14">
                  <c:v>652</c:v>
                </c:pt>
                <c:pt idx="15">
                  <c:v>659</c:v>
                </c:pt>
                <c:pt idx="16">
                  <c:v>687</c:v>
                </c:pt>
                <c:pt idx="17">
                  <c:v>617</c:v>
                </c:pt>
                <c:pt idx="18">
                  <c:v>672</c:v>
                </c:pt>
                <c:pt idx="19">
                  <c:v>644</c:v>
                </c:pt>
                <c:pt idx="20">
                  <c:v>676</c:v>
                </c:pt>
                <c:pt idx="21">
                  <c:v>668</c:v>
                </c:pt>
                <c:pt idx="22">
                  <c:v>628</c:v>
                </c:pt>
                <c:pt idx="23">
                  <c:v>644</c:v>
                </c:pt>
                <c:pt idx="24">
                  <c:v>632</c:v>
                </c:pt>
                <c:pt idx="25">
                  <c:v>643</c:v>
                </c:pt>
                <c:pt idx="26">
                  <c:v>661</c:v>
                </c:pt>
                <c:pt idx="27">
                  <c:v>636</c:v>
                </c:pt>
                <c:pt idx="28">
                  <c:v>658</c:v>
                </c:pt>
                <c:pt idx="29">
                  <c:v>668</c:v>
                </c:pt>
                <c:pt idx="30">
                  <c:v>710</c:v>
                </c:pt>
                <c:pt idx="31">
                  <c:v>643</c:v>
                </c:pt>
                <c:pt idx="32">
                  <c:v>671</c:v>
                </c:pt>
                <c:pt idx="33">
                  <c:v>641</c:v>
                </c:pt>
                <c:pt idx="34">
                  <c:v>672</c:v>
                </c:pt>
                <c:pt idx="35">
                  <c:v>658</c:v>
                </c:pt>
                <c:pt idx="36">
                  <c:v>614</c:v>
                </c:pt>
                <c:pt idx="37">
                  <c:v>659</c:v>
                </c:pt>
                <c:pt idx="38">
                  <c:v>664</c:v>
                </c:pt>
                <c:pt idx="39">
                  <c:v>684</c:v>
                </c:pt>
                <c:pt idx="40">
                  <c:v>614</c:v>
                </c:pt>
                <c:pt idx="41">
                  <c:v>645</c:v>
                </c:pt>
                <c:pt idx="42">
                  <c:v>684</c:v>
                </c:pt>
                <c:pt idx="43">
                  <c:v>650</c:v>
                </c:pt>
                <c:pt idx="44">
                  <c:v>641</c:v>
                </c:pt>
                <c:pt idx="45">
                  <c:v>693</c:v>
                </c:pt>
                <c:pt idx="46">
                  <c:v>639</c:v>
                </c:pt>
                <c:pt idx="47">
                  <c:v>650</c:v>
                </c:pt>
                <c:pt idx="48">
                  <c:v>672</c:v>
                </c:pt>
                <c:pt idx="49">
                  <c:v>679</c:v>
                </c:pt>
                <c:pt idx="50">
                  <c:v>660</c:v>
                </c:pt>
                <c:pt idx="51">
                  <c:v>656</c:v>
                </c:pt>
                <c:pt idx="52">
                  <c:v>638</c:v>
                </c:pt>
                <c:pt idx="53">
                  <c:v>641</c:v>
                </c:pt>
                <c:pt idx="54">
                  <c:v>674</c:v>
                </c:pt>
                <c:pt idx="55">
                  <c:v>644</c:v>
                </c:pt>
                <c:pt idx="56">
                  <c:v>620</c:v>
                </c:pt>
                <c:pt idx="57">
                  <c:v>631</c:v>
                </c:pt>
                <c:pt idx="58">
                  <c:v>666</c:v>
                </c:pt>
                <c:pt idx="59">
                  <c:v>661</c:v>
                </c:pt>
                <c:pt idx="60">
                  <c:v>596</c:v>
                </c:pt>
                <c:pt idx="61">
                  <c:v>633</c:v>
                </c:pt>
                <c:pt idx="62">
                  <c:v>648</c:v>
                </c:pt>
                <c:pt idx="63">
                  <c:v>697</c:v>
                </c:pt>
                <c:pt idx="64">
                  <c:v>639</c:v>
                </c:pt>
                <c:pt idx="65">
                  <c:v>652</c:v>
                </c:pt>
                <c:pt idx="66">
                  <c:v>684</c:v>
                </c:pt>
                <c:pt idx="67">
                  <c:v>607</c:v>
                </c:pt>
                <c:pt idx="68">
                  <c:v>658</c:v>
                </c:pt>
                <c:pt idx="69">
                  <c:v>661</c:v>
                </c:pt>
                <c:pt idx="70">
                  <c:v>646</c:v>
                </c:pt>
                <c:pt idx="71">
                  <c:v>634</c:v>
                </c:pt>
                <c:pt idx="72">
                  <c:v>647</c:v>
                </c:pt>
                <c:pt idx="73">
                  <c:v>657</c:v>
                </c:pt>
                <c:pt idx="74">
                  <c:v>672</c:v>
                </c:pt>
                <c:pt idx="75">
                  <c:v>597</c:v>
                </c:pt>
                <c:pt idx="76">
                  <c:v>659</c:v>
                </c:pt>
                <c:pt idx="77">
                  <c:v>630</c:v>
                </c:pt>
                <c:pt idx="78">
                  <c:v>648</c:v>
                </c:pt>
                <c:pt idx="79">
                  <c:v>627</c:v>
                </c:pt>
                <c:pt idx="80">
                  <c:v>639</c:v>
                </c:pt>
                <c:pt idx="81">
                  <c:v>639</c:v>
                </c:pt>
                <c:pt idx="82">
                  <c:v>604</c:v>
                </c:pt>
                <c:pt idx="83">
                  <c:v>639</c:v>
                </c:pt>
                <c:pt idx="84">
                  <c:v>666</c:v>
                </c:pt>
                <c:pt idx="85">
                  <c:v>663</c:v>
                </c:pt>
                <c:pt idx="86">
                  <c:v>699</c:v>
                </c:pt>
                <c:pt idx="87">
                  <c:v>668</c:v>
                </c:pt>
                <c:pt idx="88">
                  <c:v>613</c:v>
                </c:pt>
                <c:pt idx="89">
                  <c:v>619</c:v>
                </c:pt>
                <c:pt idx="90">
                  <c:v>650</c:v>
                </c:pt>
                <c:pt idx="91">
                  <c:v>668</c:v>
                </c:pt>
                <c:pt idx="92">
                  <c:v>655</c:v>
                </c:pt>
                <c:pt idx="93">
                  <c:v>611</c:v>
                </c:pt>
                <c:pt idx="94">
                  <c:v>651</c:v>
                </c:pt>
                <c:pt idx="95">
                  <c:v>651</c:v>
                </c:pt>
                <c:pt idx="96">
                  <c:v>574</c:v>
                </c:pt>
                <c:pt idx="97">
                  <c:v>627</c:v>
                </c:pt>
                <c:pt idx="98">
                  <c:v>695</c:v>
                </c:pt>
                <c:pt idx="99">
                  <c:v>587</c:v>
                </c:pt>
                <c:pt idx="100">
                  <c:v>642</c:v>
                </c:pt>
                <c:pt idx="101">
                  <c:v>616</c:v>
                </c:pt>
                <c:pt idx="102">
                  <c:v>626</c:v>
                </c:pt>
                <c:pt idx="103">
                  <c:v>656</c:v>
                </c:pt>
                <c:pt idx="104">
                  <c:v>647</c:v>
                </c:pt>
                <c:pt idx="105">
                  <c:v>614</c:v>
                </c:pt>
                <c:pt idx="106">
                  <c:v>652</c:v>
                </c:pt>
                <c:pt idx="107">
                  <c:v>673</c:v>
                </c:pt>
                <c:pt idx="108">
                  <c:v>663</c:v>
                </c:pt>
                <c:pt idx="109">
                  <c:v>659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EDE-7A4E-B5AC-260165A8CD91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Social Networking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Sheet1!$E$2:$E$111</c:f>
              <c:numCache>
                <c:formatCode>General</c:formatCode>
                <c:ptCount val="110"/>
                <c:pt idx="0">
                  <c:v>116</c:v>
                </c:pt>
                <c:pt idx="1">
                  <c:v>130</c:v>
                </c:pt>
                <c:pt idx="2">
                  <c:v>119</c:v>
                </c:pt>
                <c:pt idx="3">
                  <c:v>119</c:v>
                </c:pt>
                <c:pt idx="4">
                  <c:v>125</c:v>
                </c:pt>
                <c:pt idx="5">
                  <c:v>110</c:v>
                </c:pt>
                <c:pt idx="6">
                  <c:v>117</c:v>
                </c:pt>
                <c:pt idx="7">
                  <c:v>133</c:v>
                </c:pt>
                <c:pt idx="8">
                  <c:v>137</c:v>
                </c:pt>
                <c:pt idx="9">
                  <c:v>122</c:v>
                </c:pt>
                <c:pt idx="10">
                  <c:v>128</c:v>
                </c:pt>
                <c:pt idx="11">
                  <c:v>140</c:v>
                </c:pt>
                <c:pt idx="12">
                  <c:v>118</c:v>
                </c:pt>
                <c:pt idx="13">
                  <c:v>120</c:v>
                </c:pt>
                <c:pt idx="14">
                  <c:v>132</c:v>
                </c:pt>
                <c:pt idx="15">
                  <c:v>118</c:v>
                </c:pt>
                <c:pt idx="16">
                  <c:v>132</c:v>
                </c:pt>
                <c:pt idx="17">
                  <c:v>127</c:v>
                </c:pt>
                <c:pt idx="18">
                  <c:v>129</c:v>
                </c:pt>
                <c:pt idx="19">
                  <c:v>124</c:v>
                </c:pt>
                <c:pt idx="20">
                  <c:v>112</c:v>
                </c:pt>
                <c:pt idx="21">
                  <c:v>127</c:v>
                </c:pt>
                <c:pt idx="22">
                  <c:v>120</c:v>
                </c:pt>
                <c:pt idx="23">
                  <c:v>132</c:v>
                </c:pt>
                <c:pt idx="24">
                  <c:v>117</c:v>
                </c:pt>
                <c:pt idx="25">
                  <c:v>122</c:v>
                </c:pt>
                <c:pt idx="26">
                  <c:v>114</c:v>
                </c:pt>
                <c:pt idx="27">
                  <c:v>131</c:v>
                </c:pt>
                <c:pt idx="28">
                  <c:v>128</c:v>
                </c:pt>
                <c:pt idx="29">
                  <c:v>122</c:v>
                </c:pt>
                <c:pt idx="30">
                  <c:v>114</c:v>
                </c:pt>
                <c:pt idx="31">
                  <c:v>140</c:v>
                </c:pt>
                <c:pt idx="32">
                  <c:v>135</c:v>
                </c:pt>
                <c:pt idx="33">
                  <c:v>125</c:v>
                </c:pt>
                <c:pt idx="34">
                  <c:v>127</c:v>
                </c:pt>
                <c:pt idx="35">
                  <c:v>116</c:v>
                </c:pt>
                <c:pt idx="36">
                  <c:v>124</c:v>
                </c:pt>
                <c:pt idx="37">
                  <c:v>112</c:v>
                </c:pt>
                <c:pt idx="38">
                  <c:v>119</c:v>
                </c:pt>
                <c:pt idx="39">
                  <c:v>123</c:v>
                </c:pt>
                <c:pt idx="40">
                  <c:v>102</c:v>
                </c:pt>
                <c:pt idx="41">
                  <c:v>136</c:v>
                </c:pt>
                <c:pt idx="42">
                  <c:v>124</c:v>
                </c:pt>
                <c:pt idx="43">
                  <c:v>137</c:v>
                </c:pt>
                <c:pt idx="44">
                  <c:v>105</c:v>
                </c:pt>
                <c:pt idx="45">
                  <c:v>115</c:v>
                </c:pt>
                <c:pt idx="46">
                  <c:v>122</c:v>
                </c:pt>
                <c:pt idx="47">
                  <c:v>113</c:v>
                </c:pt>
                <c:pt idx="48">
                  <c:v>124</c:v>
                </c:pt>
                <c:pt idx="49">
                  <c:v>109</c:v>
                </c:pt>
                <c:pt idx="50">
                  <c:v>127</c:v>
                </c:pt>
                <c:pt idx="51">
                  <c:v>128</c:v>
                </c:pt>
                <c:pt idx="52">
                  <c:v>141</c:v>
                </c:pt>
                <c:pt idx="53">
                  <c:v>107</c:v>
                </c:pt>
                <c:pt idx="54">
                  <c:v>126</c:v>
                </c:pt>
                <c:pt idx="55">
                  <c:v>105</c:v>
                </c:pt>
                <c:pt idx="56">
                  <c:v>113</c:v>
                </c:pt>
                <c:pt idx="57">
                  <c:v>121</c:v>
                </c:pt>
                <c:pt idx="58">
                  <c:v>118</c:v>
                </c:pt>
                <c:pt idx="59">
                  <c:v>104</c:v>
                </c:pt>
                <c:pt idx="60">
                  <c:v>121</c:v>
                </c:pt>
                <c:pt idx="61">
                  <c:v>118</c:v>
                </c:pt>
                <c:pt idx="62">
                  <c:v>125</c:v>
                </c:pt>
                <c:pt idx="63">
                  <c:v>131</c:v>
                </c:pt>
                <c:pt idx="64">
                  <c:v>130</c:v>
                </c:pt>
                <c:pt idx="65">
                  <c:v>99</c:v>
                </c:pt>
                <c:pt idx="66">
                  <c:v>108</c:v>
                </c:pt>
                <c:pt idx="67">
                  <c:v>126</c:v>
                </c:pt>
                <c:pt idx="68">
                  <c:v>123</c:v>
                </c:pt>
                <c:pt idx="69">
                  <c:v>116</c:v>
                </c:pt>
                <c:pt idx="70">
                  <c:v>140</c:v>
                </c:pt>
                <c:pt idx="71">
                  <c:v>121</c:v>
                </c:pt>
                <c:pt idx="72">
                  <c:v>120</c:v>
                </c:pt>
                <c:pt idx="73">
                  <c:v>124</c:v>
                </c:pt>
                <c:pt idx="74">
                  <c:v>137</c:v>
                </c:pt>
                <c:pt idx="75">
                  <c:v>122</c:v>
                </c:pt>
                <c:pt idx="76">
                  <c:v>130</c:v>
                </c:pt>
                <c:pt idx="77">
                  <c:v>109</c:v>
                </c:pt>
                <c:pt idx="78">
                  <c:v>121</c:v>
                </c:pt>
                <c:pt idx="79">
                  <c:v>121</c:v>
                </c:pt>
                <c:pt idx="80">
                  <c:v>121</c:v>
                </c:pt>
                <c:pt idx="81">
                  <c:v>113</c:v>
                </c:pt>
                <c:pt idx="82">
                  <c:v>108</c:v>
                </c:pt>
                <c:pt idx="83">
                  <c:v>146</c:v>
                </c:pt>
                <c:pt idx="84">
                  <c:v>123</c:v>
                </c:pt>
                <c:pt idx="85">
                  <c:v>152</c:v>
                </c:pt>
                <c:pt idx="86">
                  <c:v>137</c:v>
                </c:pt>
                <c:pt idx="87">
                  <c:v>128</c:v>
                </c:pt>
                <c:pt idx="88">
                  <c:v>129</c:v>
                </c:pt>
                <c:pt idx="89">
                  <c:v>134</c:v>
                </c:pt>
                <c:pt idx="90">
                  <c:v>129</c:v>
                </c:pt>
                <c:pt idx="91">
                  <c:v>115</c:v>
                </c:pt>
                <c:pt idx="92">
                  <c:v>124</c:v>
                </c:pt>
                <c:pt idx="93">
                  <c:v>122</c:v>
                </c:pt>
                <c:pt idx="94">
                  <c:v>128</c:v>
                </c:pt>
                <c:pt idx="95">
                  <c:v>118</c:v>
                </c:pt>
                <c:pt idx="96">
                  <c:v>126</c:v>
                </c:pt>
                <c:pt idx="97">
                  <c:v>126</c:v>
                </c:pt>
                <c:pt idx="98">
                  <c:v>109</c:v>
                </c:pt>
                <c:pt idx="99">
                  <c:v>144</c:v>
                </c:pt>
                <c:pt idx="100">
                  <c:v>106</c:v>
                </c:pt>
                <c:pt idx="101">
                  <c:v>133</c:v>
                </c:pt>
                <c:pt idx="102">
                  <c:v>120</c:v>
                </c:pt>
                <c:pt idx="103">
                  <c:v>118</c:v>
                </c:pt>
                <c:pt idx="104">
                  <c:v>121</c:v>
                </c:pt>
                <c:pt idx="105">
                  <c:v>140</c:v>
                </c:pt>
                <c:pt idx="106">
                  <c:v>102</c:v>
                </c:pt>
                <c:pt idx="107">
                  <c:v>129</c:v>
                </c:pt>
                <c:pt idx="108">
                  <c:v>124</c:v>
                </c:pt>
                <c:pt idx="109">
                  <c:v>113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1EDE-7A4E-B5AC-260165A8CD91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Utilities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Sheet1!$F$2:$F$111</c:f>
              <c:numCache>
                <c:formatCode>General</c:formatCode>
                <c:ptCount val="110"/>
                <c:pt idx="0">
                  <c:v>445</c:v>
                </c:pt>
                <c:pt idx="1">
                  <c:v>448</c:v>
                </c:pt>
                <c:pt idx="2">
                  <c:v>433</c:v>
                </c:pt>
                <c:pt idx="3">
                  <c:v>396</c:v>
                </c:pt>
                <c:pt idx="4">
                  <c:v>437</c:v>
                </c:pt>
                <c:pt idx="5">
                  <c:v>412</c:v>
                </c:pt>
                <c:pt idx="6">
                  <c:v>403</c:v>
                </c:pt>
                <c:pt idx="7">
                  <c:v>404</c:v>
                </c:pt>
                <c:pt idx="8">
                  <c:v>424</c:v>
                </c:pt>
                <c:pt idx="9">
                  <c:v>401</c:v>
                </c:pt>
                <c:pt idx="10">
                  <c:v>396</c:v>
                </c:pt>
                <c:pt idx="11">
                  <c:v>427</c:v>
                </c:pt>
                <c:pt idx="12">
                  <c:v>429</c:v>
                </c:pt>
                <c:pt idx="13">
                  <c:v>422</c:v>
                </c:pt>
                <c:pt idx="14">
                  <c:v>422</c:v>
                </c:pt>
                <c:pt idx="15">
                  <c:v>414</c:v>
                </c:pt>
                <c:pt idx="16">
                  <c:v>408</c:v>
                </c:pt>
                <c:pt idx="17">
                  <c:v>437</c:v>
                </c:pt>
                <c:pt idx="18">
                  <c:v>441</c:v>
                </c:pt>
                <c:pt idx="19">
                  <c:v>416</c:v>
                </c:pt>
                <c:pt idx="20">
                  <c:v>444</c:v>
                </c:pt>
                <c:pt idx="21">
                  <c:v>447</c:v>
                </c:pt>
                <c:pt idx="22">
                  <c:v>440</c:v>
                </c:pt>
                <c:pt idx="23">
                  <c:v>431</c:v>
                </c:pt>
                <c:pt idx="24">
                  <c:v>408</c:v>
                </c:pt>
                <c:pt idx="25">
                  <c:v>469</c:v>
                </c:pt>
                <c:pt idx="26">
                  <c:v>418</c:v>
                </c:pt>
                <c:pt idx="27">
                  <c:v>426</c:v>
                </c:pt>
                <c:pt idx="28">
                  <c:v>453</c:v>
                </c:pt>
                <c:pt idx="29">
                  <c:v>432</c:v>
                </c:pt>
                <c:pt idx="30">
                  <c:v>443</c:v>
                </c:pt>
                <c:pt idx="31">
                  <c:v>446</c:v>
                </c:pt>
                <c:pt idx="32">
                  <c:v>499</c:v>
                </c:pt>
                <c:pt idx="33">
                  <c:v>425</c:v>
                </c:pt>
                <c:pt idx="34">
                  <c:v>417</c:v>
                </c:pt>
                <c:pt idx="35">
                  <c:v>422</c:v>
                </c:pt>
                <c:pt idx="36">
                  <c:v>396</c:v>
                </c:pt>
                <c:pt idx="37">
                  <c:v>435</c:v>
                </c:pt>
                <c:pt idx="38">
                  <c:v>414</c:v>
                </c:pt>
                <c:pt idx="39">
                  <c:v>426</c:v>
                </c:pt>
                <c:pt idx="40">
                  <c:v>423</c:v>
                </c:pt>
                <c:pt idx="41">
                  <c:v>441</c:v>
                </c:pt>
                <c:pt idx="42">
                  <c:v>387</c:v>
                </c:pt>
                <c:pt idx="43">
                  <c:v>454</c:v>
                </c:pt>
                <c:pt idx="44">
                  <c:v>461</c:v>
                </c:pt>
                <c:pt idx="45">
                  <c:v>434</c:v>
                </c:pt>
                <c:pt idx="46">
                  <c:v>410</c:v>
                </c:pt>
                <c:pt idx="47">
                  <c:v>429</c:v>
                </c:pt>
                <c:pt idx="48">
                  <c:v>395</c:v>
                </c:pt>
                <c:pt idx="49">
                  <c:v>435</c:v>
                </c:pt>
                <c:pt idx="50">
                  <c:v>422</c:v>
                </c:pt>
                <c:pt idx="51">
                  <c:v>415</c:v>
                </c:pt>
                <c:pt idx="52">
                  <c:v>419</c:v>
                </c:pt>
                <c:pt idx="53">
                  <c:v>474</c:v>
                </c:pt>
                <c:pt idx="54">
                  <c:v>497</c:v>
                </c:pt>
                <c:pt idx="55">
                  <c:v>451</c:v>
                </c:pt>
                <c:pt idx="56">
                  <c:v>438</c:v>
                </c:pt>
                <c:pt idx="57">
                  <c:v>446</c:v>
                </c:pt>
                <c:pt idx="58">
                  <c:v>456</c:v>
                </c:pt>
                <c:pt idx="59">
                  <c:v>435</c:v>
                </c:pt>
                <c:pt idx="60">
                  <c:v>438</c:v>
                </c:pt>
                <c:pt idx="61">
                  <c:v>433</c:v>
                </c:pt>
                <c:pt idx="62">
                  <c:v>460</c:v>
                </c:pt>
                <c:pt idx="63">
                  <c:v>451</c:v>
                </c:pt>
                <c:pt idx="64">
                  <c:v>473</c:v>
                </c:pt>
                <c:pt idx="65">
                  <c:v>475</c:v>
                </c:pt>
                <c:pt idx="66">
                  <c:v>479</c:v>
                </c:pt>
                <c:pt idx="67">
                  <c:v>458</c:v>
                </c:pt>
                <c:pt idx="68">
                  <c:v>476</c:v>
                </c:pt>
                <c:pt idx="69">
                  <c:v>447</c:v>
                </c:pt>
                <c:pt idx="70">
                  <c:v>427</c:v>
                </c:pt>
                <c:pt idx="71">
                  <c:v>382</c:v>
                </c:pt>
                <c:pt idx="72">
                  <c:v>439</c:v>
                </c:pt>
                <c:pt idx="73">
                  <c:v>416</c:v>
                </c:pt>
                <c:pt idx="74">
                  <c:v>434</c:v>
                </c:pt>
                <c:pt idx="75">
                  <c:v>460</c:v>
                </c:pt>
                <c:pt idx="76">
                  <c:v>416</c:v>
                </c:pt>
                <c:pt idx="77">
                  <c:v>418</c:v>
                </c:pt>
                <c:pt idx="78">
                  <c:v>456</c:v>
                </c:pt>
                <c:pt idx="79">
                  <c:v>463</c:v>
                </c:pt>
                <c:pt idx="80">
                  <c:v>420</c:v>
                </c:pt>
                <c:pt idx="81">
                  <c:v>437</c:v>
                </c:pt>
                <c:pt idx="82">
                  <c:v>383</c:v>
                </c:pt>
                <c:pt idx="83">
                  <c:v>444</c:v>
                </c:pt>
                <c:pt idx="84">
                  <c:v>454</c:v>
                </c:pt>
                <c:pt idx="85">
                  <c:v>408</c:v>
                </c:pt>
                <c:pt idx="86">
                  <c:v>432</c:v>
                </c:pt>
                <c:pt idx="87">
                  <c:v>421</c:v>
                </c:pt>
                <c:pt idx="88">
                  <c:v>420</c:v>
                </c:pt>
                <c:pt idx="89">
                  <c:v>428</c:v>
                </c:pt>
                <c:pt idx="90">
                  <c:v>445</c:v>
                </c:pt>
                <c:pt idx="91">
                  <c:v>411</c:v>
                </c:pt>
                <c:pt idx="92">
                  <c:v>442</c:v>
                </c:pt>
                <c:pt idx="93">
                  <c:v>444</c:v>
                </c:pt>
                <c:pt idx="94">
                  <c:v>411</c:v>
                </c:pt>
                <c:pt idx="95">
                  <c:v>442</c:v>
                </c:pt>
                <c:pt idx="96">
                  <c:v>389</c:v>
                </c:pt>
                <c:pt idx="97">
                  <c:v>480</c:v>
                </c:pt>
                <c:pt idx="98">
                  <c:v>428</c:v>
                </c:pt>
                <c:pt idx="99">
                  <c:v>408</c:v>
                </c:pt>
                <c:pt idx="100">
                  <c:v>440</c:v>
                </c:pt>
                <c:pt idx="101">
                  <c:v>439</c:v>
                </c:pt>
                <c:pt idx="102">
                  <c:v>440</c:v>
                </c:pt>
                <c:pt idx="103">
                  <c:v>416</c:v>
                </c:pt>
                <c:pt idx="104">
                  <c:v>458</c:v>
                </c:pt>
                <c:pt idx="105">
                  <c:v>446</c:v>
                </c:pt>
                <c:pt idx="106">
                  <c:v>467</c:v>
                </c:pt>
                <c:pt idx="107">
                  <c:v>451</c:v>
                </c:pt>
                <c:pt idx="108">
                  <c:v>436</c:v>
                </c:pt>
                <c:pt idx="109">
                  <c:v>374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1EDE-7A4E-B5AC-260165A8CD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68416639"/>
        <c:axId val="1368418287"/>
      </c:lineChart>
      <c:dateAx>
        <c:axId val="1368416639"/>
        <c:scaling>
          <c:orientation val="minMax"/>
        </c:scaling>
        <c:delete val="0"/>
        <c:axPos val="b"/>
        <c:numFmt formatCode="m/d/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8418287"/>
        <c:crosses val="autoZero"/>
        <c:auto val="1"/>
        <c:lblOffset val="100"/>
        <c:baseTimeUnit val="days"/>
        <c:majorUnit val="14"/>
        <c:majorTimeUnit val="days"/>
      </c:dateAx>
      <c:valAx>
        <c:axId val="1368418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Number of App Downloads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84166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Free Game App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Sheet1!$B$2:$B$111</c:f>
              <c:numCache>
                <c:formatCode>General</c:formatCode>
                <c:ptCount val="110"/>
                <c:pt idx="0">
                  <c:v>18</c:v>
                </c:pt>
                <c:pt idx="1">
                  <c:v>25</c:v>
                </c:pt>
                <c:pt idx="2">
                  <c:v>18</c:v>
                </c:pt>
                <c:pt idx="3">
                  <c:v>27</c:v>
                </c:pt>
                <c:pt idx="4">
                  <c:v>29</c:v>
                </c:pt>
                <c:pt idx="5">
                  <c:v>35</c:v>
                </c:pt>
                <c:pt idx="6">
                  <c:v>34</c:v>
                </c:pt>
                <c:pt idx="7">
                  <c:v>32</c:v>
                </c:pt>
                <c:pt idx="8">
                  <c:v>33</c:v>
                </c:pt>
                <c:pt idx="9">
                  <c:v>45</c:v>
                </c:pt>
                <c:pt idx="10">
                  <c:v>48</c:v>
                </c:pt>
                <c:pt idx="11">
                  <c:v>48</c:v>
                </c:pt>
                <c:pt idx="12">
                  <c:v>54</c:v>
                </c:pt>
                <c:pt idx="13">
                  <c:v>58</c:v>
                </c:pt>
                <c:pt idx="14">
                  <c:v>67</c:v>
                </c:pt>
                <c:pt idx="15">
                  <c:v>61</c:v>
                </c:pt>
                <c:pt idx="16">
                  <c:v>73</c:v>
                </c:pt>
                <c:pt idx="17">
                  <c:v>76</c:v>
                </c:pt>
                <c:pt idx="18">
                  <c:v>88</c:v>
                </c:pt>
                <c:pt idx="19">
                  <c:v>91</c:v>
                </c:pt>
                <c:pt idx="20">
                  <c:v>99</c:v>
                </c:pt>
                <c:pt idx="21">
                  <c:v>112</c:v>
                </c:pt>
                <c:pt idx="22">
                  <c:v>115</c:v>
                </c:pt>
                <c:pt idx="23">
                  <c:v>131</c:v>
                </c:pt>
                <c:pt idx="24">
                  <c:v>143</c:v>
                </c:pt>
                <c:pt idx="25">
                  <c:v>158</c:v>
                </c:pt>
                <c:pt idx="26">
                  <c:v>163</c:v>
                </c:pt>
                <c:pt idx="27">
                  <c:v>181</c:v>
                </c:pt>
                <c:pt idx="28">
                  <c:v>192</c:v>
                </c:pt>
                <c:pt idx="29">
                  <c:v>212</c:v>
                </c:pt>
                <c:pt idx="30">
                  <c:v>228</c:v>
                </c:pt>
                <c:pt idx="31">
                  <c:v>252</c:v>
                </c:pt>
                <c:pt idx="32">
                  <c:v>267</c:v>
                </c:pt>
                <c:pt idx="33">
                  <c:v>285</c:v>
                </c:pt>
                <c:pt idx="34">
                  <c:v>316</c:v>
                </c:pt>
                <c:pt idx="35">
                  <c:v>331</c:v>
                </c:pt>
                <c:pt idx="36">
                  <c:v>364</c:v>
                </c:pt>
                <c:pt idx="37">
                  <c:v>397</c:v>
                </c:pt>
                <c:pt idx="38">
                  <c:v>413</c:v>
                </c:pt>
                <c:pt idx="39">
                  <c:v>454</c:v>
                </c:pt>
                <c:pt idx="40">
                  <c:v>485</c:v>
                </c:pt>
                <c:pt idx="41">
                  <c:v>519</c:v>
                </c:pt>
                <c:pt idx="42">
                  <c:v>559</c:v>
                </c:pt>
                <c:pt idx="43">
                  <c:v>597</c:v>
                </c:pt>
                <c:pt idx="44">
                  <c:v>636</c:v>
                </c:pt>
                <c:pt idx="45">
                  <c:v>678</c:v>
                </c:pt>
                <c:pt idx="46">
                  <c:v>724</c:v>
                </c:pt>
                <c:pt idx="47">
                  <c:v>777</c:v>
                </c:pt>
                <c:pt idx="48">
                  <c:v>817</c:v>
                </c:pt>
                <c:pt idx="49">
                  <c:v>874</c:v>
                </c:pt>
                <c:pt idx="50">
                  <c:v>916</c:v>
                </c:pt>
                <c:pt idx="51">
                  <c:v>972</c:v>
                </c:pt>
                <c:pt idx="52">
                  <c:v>1028</c:v>
                </c:pt>
                <c:pt idx="53">
                  <c:v>1081</c:v>
                </c:pt>
                <c:pt idx="54">
                  <c:v>1137</c:v>
                </c:pt>
                <c:pt idx="55">
                  <c:v>1193</c:v>
                </c:pt>
                <c:pt idx="56">
                  <c:v>1244</c:v>
                </c:pt>
                <c:pt idx="57">
                  <c:v>1297</c:v>
                </c:pt>
                <c:pt idx="58">
                  <c:v>1351</c:v>
                </c:pt>
                <c:pt idx="59">
                  <c:v>1407</c:v>
                </c:pt>
                <c:pt idx="60">
                  <c:v>1466</c:v>
                </c:pt>
                <c:pt idx="61">
                  <c:v>1515</c:v>
                </c:pt>
                <c:pt idx="62">
                  <c:v>1568</c:v>
                </c:pt>
                <c:pt idx="63">
                  <c:v>1613</c:v>
                </c:pt>
                <c:pt idx="64">
                  <c:v>1664</c:v>
                </c:pt>
                <c:pt idx="65">
                  <c:v>1713</c:v>
                </c:pt>
                <c:pt idx="66">
                  <c:v>1766</c:v>
                </c:pt>
                <c:pt idx="67">
                  <c:v>1806</c:v>
                </c:pt>
                <c:pt idx="68">
                  <c:v>1851</c:v>
                </c:pt>
                <c:pt idx="69">
                  <c:v>1893</c:v>
                </c:pt>
                <c:pt idx="70">
                  <c:v>1930</c:v>
                </c:pt>
                <c:pt idx="71">
                  <c:v>1964</c:v>
                </c:pt>
                <c:pt idx="72">
                  <c:v>1999</c:v>
                </c:pt>
                <c:pt idx="73">
                  <c:v>2033</c:v>
                </c:pt>
                <c:pt idx="74">
                  <c:v>2064</c:v>
                </c:pt>
                <c:pt idx="75">
                  <c:v>2103</c:v>
                </c:pt>
                <c:pt idx="76">
                  <c:v>2127</c:v>
                </c:pt>
                <c:pt idx="77">
                  <c:v>2152</c:v>
                </c:pt>
                <c:pt idx="78">
                  <c:v>2175</c:v>
                </c:pt>
                <c:pt idx="79">
                  <c:v>2205</c:v>
                </c:pt>
                <c:pt idx="80">
                  <c:v>2216</c:v>
                </c:pt>
                <c:pt idx="81">
                  <c:v>2238</c:v>
                </c:pt>
                <c:pt idx="82">
                  <c:v>2309</c:v>
                </c:pt>
                <c:pt idx="83">
                  <c:v>2324</c:v>
                </c:pt>
                <c:pt idx="84">
                  <c:v>2333</c:v>
                </c:pt>
                <c:pt idx="85">
                  <c:v>2347</c:v>
                </c:pt>
                <c:pt idx="86">
                  <c:v>2360</c:v>
                </c:pt>
                <c:pt idx="87">
                  <c:v>2368</c:v>
                </c:pt>
                <c:pt idx="88">
                  <c:v>2378</c:v>
                </c:pt>
                <c:pt idx="89">
                  <c:v>2390</c:v>
                </c:pt>
                <c:pt idx="90">
                  <c:v>2398</c:v>
                </c:pt>
                <c:pt idx="91">
                  <c:v>2403</c:v>
                </c:pt>
                <c:pt idx="92">
                  <c:v>2408</c:v>
                </c:pt>
                <c:pt idx="93">
                  <c:v>2419</c:v>
                </c:pt>
                <c:pt idx="94">
                  <c:v>2421</c:v>
                </c:pt>
                <c:pt idx="95">
                  <c:v>2424</c:v>
                </c:pt>
                <c:pt idx="96">
                  <c:v>2424</c:v>
                </c:pt>
                <c:pt idx="97">
                  <c:v>2437</c:v>
                </c:pt>
                <c:pt idx="98">
                  <c:v>2437</c:v>
                </c:pt>
                <c:pt idx="99">
                  <c:v>2445</c:v>
                </c:pt>
                <c:pt idx="100">
                  <c:v>2446</c:v>
                </c:pt>
                <c:pt idx="101">
                  <c:v>2452</c:v>
                </c:pt>
                <c:pt idx="102">
                  <c:v>2450</c:v>
                </c:pt>
                <c:pt idx="103">
                  <c:v>2453</c:v>
                </c:pt>
                <c:pt idx="104">
                  <c:v>2452</c:v>
                </c:pt>
                <c:pt idx="105">
                  <c:v>2457</c:v>
                </c:pt>
                <c:pt idx="106">
                  <c:v>2462</c:v>
                </c:pt>
                <c:pt idx="107">
                  <c:v>2464</c:v>
                </c:pt>
                <c:pt idx="108">
                  <c:v>2466</c:v>
                </c:pt>
                <c:pt idx="109">
                  <c:v>2468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C4A-CD40-9287-CD9A157FE35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Paid Game App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Sheet1!$C$2:$C$111</c:f>
              <c:numCache>
                <c:formatCode>General</c:formatCode>
                <c:ptCount val="110"/>
                <c:pt idx="0">
                  <c:v>1081</c:v>
                </c:pt>
                <c:pt idx="1">
                  <c:v>1070</c:v>
                </c:pt>
                <c:pt idx="2">
                  <c:v>1005</c:v>
                </c:pt>
                <c:pt idx="3">
                  <c:v>1073</c:v>
                </c:pt>
                <c:pt idx="4">
                  <c:v>1083</c:v>
                </c:pt>
                <c:pt idx="5">
                  <c:v>1130</c:v>
                </c:pt>
                <c:pt idx="6">
                  <c:v>1053</c:v>
                </c:pt>
                <c:pt idx="7">
                  <c:v>1112</c:v>
                </c:pt>
                <c:pt idx="8">
                  <c:v>1084</c:v>
                </c:pt>
                <c:pt idx="9">
                  <c:v>1039</c:v>
                </c:pt>
                <c:pt idx="10">
                  <c:v>1096</c:v>
                </c:pt>
                <c:pt idx="11">
                  <c:v>1075</c:v>
                </c:pt>
                <c:pt idx="12">
                  <c:v>1076</c:v>
                </c:pt>
                <c:pt idx="13">
                  <c:v>993</c:v>
                </c:pt>
                <c:pt idx="14">
                  <c:v>1057</c:v>
                </c:pt>
                <c:pt idx="15">
                  <c:v>1054</c:v>
                </c:pt>
                <c:pt idx="16">
                  <c:v>1047</c:v>
                </c:pt>
                <c:pt idx="17">
                  <c:v>1066</c:v>
                </c:pt>
                <c:pt idx="18">
                  <c:v>1137</c:v>
                </c:pt>
                <c:pt idx="19">
                  <c:v>1073</c:v>
                </c:pt>
                <c:pt idx="20">
                  <c:v>1115</c:v>
                </c:pt>
                <c:pt idx="21">
                  <c:v>1092</c:v>
                </c:pt>
                <c:pt idx="22">
                  <c:v>1116</c:v>
                </c:pt>
                <c:pt idx="23">
                  <c:v>1056</c:v>
                </c:pt>
                <c:pt idx="24">
                  <c:v>1032</c:v>
                </c:pt>
                <c:pt idx="25">
                  <c:v>1098</c:v>
                </c:pt>
                <c:pt idx="26">
                  <c:v>1091</c:v>
                </c:pt>
                <c:pt idx="27">
                  <c:v>1042</c:v>
                </c:pt>
                <c:pt idx="28">
                  <c:v>1083</c:v>
                </c:pt>
                <c:pt idx="29">
                  <c:v>1031</c:v>
                </c:pt>
                <c:pt idx="30">
                  <c:v>1062</c:v>
                </c:pt>
                <c:pt idx="31">
                  <c:v>1069</c:v>
                </c:pt>
                <c:pt idx="32">
                  <c:v>1098</c:v>
                </c:pt>
                <c:pt idx="33">
                  <c:v>1032</c:v>
                </c:pt>
                <c:pt idx="34">
                  <c:v>1067</c:v>
                </c:pt>
                <c:pt idx="35">
                  <c:v>1051</c:v>
                </c:pt>
                <c:pt idx="36">
                  <c:v>1117</c:v>
                </c:pt>
                <c:pt idx="37">
                  <c:v>1129</c:v>
                </c:pt>
                <c:pt idx="38">
                  <c:v>1121</c:v>
                </c:pt>
                <c:pt idx="39">
                  <c:v>1052</c:v>
                </c:pt>
                <c:pt idx="40">
                  <c:v>1077</c:v>
                </c:pt>
                <c:pt idx="41">
                  <c:v>1043</c:v>
                </c:pt>
                <c:pt idx="42">
                  <c:v>1070</c:v>
                </c:pt>
                <c:pt idx="43">
                  <c:v>1095</c:v>
                </c:pt>
                <c:pt idx="44">
                  <c:v>1099</c:v>
                </c:pt>
                <c:pt idx="45">
                  <c:v>1039</c:v>
                </c:pt>
                <c:pt idx="46">
                  <c:v>1089</c:v>
                </c:pt>
                <c:pt idx="47">
                  <c:v>1065</c:v>
                </c:pt>
                <c:pt idx="48">
                  <c:v>1057</c:v>
                </c:pt>
                <c:pt idx="49">
                  <c:v>1075</c:v>
                </c:pt>
                <c:pt idx="50">
                  <c:v>1035</c:v>
                </c:pt>
                <c:pt idx="51">
                  <c:v>1074</c:v>
                </c:pt>
                <c:pt idx="52">
                  <c:v>1052</c:v>
                </c:pt>
                <c:pt idx="53">
                  <c:v>1086</c:v>
                </c:pt>
                <c:pt idx="54">
                  <c:v>1122</c:v>
                </c:pt>
                <c:pt idx="55">
                  <c:v>1120</c:v>
                </c:pt>
                <c:pt idx="56">
                  <c:v>1113</c:v>
                </c:pt>
                <c:pt idx="57">
                  <c:v>1074</c:v>
                </c:pt>
                <c:pt idx="58">
                  <c:v>1096</c:v>
                </c:pt>
                <c:pt idx="59">
                  <c:v>1048</c:v>
                </c:pt>
                <c:pt idx="60">
                  <c:v>1129</c:v>
                </c:pt>
                <c:pt idx="61">
                  <c:v>1089</c:v>
                </c:pt>
                <c:pt idx="62">
                  <c:v>1098</c:v>
                </c:pt>
                <c:pt idx="63">
                  <c:v>1144</c:v>
                </c:pt>
                <c:pt idx="64">
                  <c:v>1011</c:v>
                </c:pt>
                <c:pt idx="65">
                  <c:v>1067</c:v>
                </c:pt>
                <c:pt idx="66">
                  <c:v>1092</c:v>
                </c:pt>
                <c:pt idx="67">
                  <c:v>1081</c:v>
                </c:pt>
                <c:pt idx="68">
                  <c:v>1064</c:v>
                </c:pt>
                <c:pt idx="69">
                  <c:v>1116</c:v>
                </c:pt>
                <c:pt idx="70">
                  <c:v>1104</c:v>
                </c:pt>
                <c:pt idx="71">
                  <c:v>1125</c:v>
                </c:pt>
                <c:pt idx="72">
                  <c:v>1129</c:v>
                </c:pt>
                <c:pt idx="73">
                  <c:v>1080</c:v>
                </c:pt>
                <c:pt idx="74">
                  <c:v>1086</c:v>
                </c:pt>
                <c:pt idx="75">
                  <c:v>1056</c:v>
                </c:pt>
                <c:pt idx="76">
                  <c:v>1118</c:v>
                </c:pt>
                <c:pt idx="77">
                  <c:v>1080</c:v>
                </c:pt>
                <c:pt idx="78">
                  <c:v>1096</c:v>
                </c:pt>
                <c:pt idx="79">
                  <c:v>1016</c:v>
                </c:pt>
                <c:pt idx="80">
                  <c:v>1110</c:v>
                </c:pt>
                <c:pt idx="81">
                  <c:v>1038</c:v>
                </c:pt>
                <c:pt idx="82">
                  <c:v>1078</c:v>
                </c:pt>
                <c:pt idx="83">
                  <c:v>1092</c:v>
                </c:pt>
                <c:pt idx="84">
                  <c:v>1072</c:v>
                </c:pt>
                <c:pt idx="85">
                  <c:v>1050</c:v>
                </c:pt>
                <c:pt idx="86">
                  <c:v>1073</c:v>
                </c:pt>
                <c:pt idx="87">
                  <c:v>1047</c:v>
                </c:pt>
                <c:pt idx="88">
                  <c:v>1089</c:v>
                </c:pt>
                <c:pt idx="89">
                  <c:v>1111</c:v>
                </c:pt>
                <c:pt idx="90">
                  <c:v>1092</c:v>
                </c:pt>
                <c:pt idx="91">
                  <c:v>1071</c:v>
                </c:pt>
                <c:pt idx="92">
                  <c:v>1099</c:v>
                </c:pt>
                <c:pt idx="93">
                  <c:v>1057</c:v>
                </c:pt>
                <c:pt idx="94">
                  <c:v>1092</c:v>
                </c:pt>
                <c:pt idx="95">
                  <c:v>1104</c:v>
                </c:pt>
                <c:pt idx="96">
                  <c:v>1064</c:v>
                </c:pt>
                <c:pt idx="97">
                  <c:v>1056</c:v>
                </c:pt>
                <c:pt idx="98">
                  <c:v>1076</c:v>
                </c:pt>
                <c:pt idx="99">
                  <c:v>1055</c:v>
                </c:pt>
                <c:pt idx="100">
                  <c:v>1058</c:v>
                </c:pt>
                <c:pt idx="101">
                  <c:v>1032</c:v>
                </c:pt>
                <c:pt idx="102">
                  <c:v>1172</c:v>
                </c:pt>
                <c:pt idx="103">
                  <c:v>1034</c:v>
                </c:pt>
                <c:pt idx="104">
                  <c:v>1076</c:v>
                </c:pt>
                <c:pt idx="105">
                  <c:v>1076</c:v>
                </c:pt>
                <c:pt idx="106">
                  <c:v>1078</c:v>
                </c:pt>
                <c:pt idx="107">
                  <c:v>1116</c:v>
                </c:pt>
                <c:pt idx="108">
                  <c:v>1034</c:v>
                </c:pt>
                <c:pt idx="109">
                  <c:v>1045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C4A-CD40-9287-CD9A157FE3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75083839"/>
        <c:axId val="1172995615"/>
      </c:lineChart>
      <c:dateAx>
        <c:axId val="1375083839"/>
        <c:scaling>
          <c:orientation val="minMax"/>
        </c:scaling>
        <c:delete val="0"/>
        <c:axPos val="b"/>
        <c:numFmt formatCode="m/d/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172995615"/>
        <c:crosses val="autoZero"/>
        <c:auto val="1"/>
        <c:lblOffset val="100"/>
        <c:baseTimeUnit val="days"/>
        <c:majorUnit val="14"/>
        <c:majorTimeUnit val="days"/>
      </c:dateAx>
      <c:valAx>
        <c:axId val="11729956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/>
                  <a:t>Number of App Downloads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3750838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dirty="0"/>
              <a:t>Average Number of Accounts per App by Downloads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Free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Free only</c:v>
                </c:pt>
                <c:pt idx="1">
                  <c:v>PMOF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4400</c:v>
                </c:pt>
                <c:pt idx="1">
                  <c:v>10286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ACF-754B-8082-AFF730876B8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Paid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Free only</c:v>
                </c:pt>
                <c:pt idx="1">
                  <c:v>PMOF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1">
                  <c:v>942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ACF-754B-8082-AFF730876B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59239791"/>
        <c:axId val="659196175"/>
      </c:barChart>
      <c:catAx>
        <c:axId val="6592397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659196175"/>
        <c:crosses val="autoZero"/>
        <c:auto val="1"/>
        <c:lblAlgn val="ctr"/>
        <c:lblOffset val="100"/>
        <c:noMultiLvlLbl val="0"/>
      </c:catAx>
      <c:valAx>
        <c:axId val="6591961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 dirty="0"/>
                  <a:t>Number of Accounts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6592397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522BE-9F31-4D45-9650-8EAB5BC8A2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A88A18-7D7D-0440-AB4A-BCB40173B3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B6829-69DE-434E-9692-2C2082E9A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ACB6-6084-194D-B74D-9A56F999FF93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39A20-606F-294F-911D-34C9E8DFC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7F6EDD-A15B-B64F-908A-B018862BC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001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0B41F-D1A5-D94B-BC66-9028FC2EB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653C78-D3C9-CE4D-AE8C-37ACA0E4E6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88BCA-DA3E-8F4D-ABEE-01106D23F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ACB6-6084-194D-B74D-9A56F999FF93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84487-D841-E24F-8DF4-15DF237F5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51CC6-C5DC-5848-95D4-7277F123C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859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26A63E-6DF4-4D44-82CE-F7E0ACB3CE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5EC607-ADE5-A84E-A254-89F9028E52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994C1D-19D4-654A-B0CB-1FB102FCF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ACB6-6084-194D-B74D-9A56F999FF93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633D67-6C49-5940-B0C2-49E084394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33FC2-C3E8-154F-AC03-A5E3B368A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972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911E9-77AC-EC45-8929-623D92E90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93C7C-F7A3-AB42-A196-E739EBA72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CF6CA-E0C8-FA4A-B298-BBF153DEA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ACB6-6084-194D-B74D-9A56F999FF93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2ACDF-7739-D34D-9697-B6C135055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641AAC-B6E3-6F46-B593-E1C975055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26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27C64-B95C-1C42-9F34-21081664F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E514C6-B9B8-024A-8B98-8A49106A4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C087E7-D925-3F45-90C9-D439871A7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ACB6-6084-194D-B74D-9A56F999FF93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6ED7A3-87EB-B040-8009-BE9EED94E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F7D39-C95E-734B-879E-81FC530DF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539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27D64-A51A-7C44-BCFD-0C6FE78D5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030DF-4954-2144-BF65-87F05B8BFE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F4CA6E-031C-E746-9EBC-453CF14C9C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AACE45-EBE4-C241-842D-3E40DF40F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ACB6-6084-194D-B74D-9A56F999FF93}" type="datetimeFigureOut">
              <a:rPr lang="en-US" smtClean="0"/>
              <a:t>3/1/22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2827DC-4911-4B44-AC77-8A7EE4A9F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2AD109-A3AA-9A46-AB07-50EAC8F79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781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9803B-0FE6-D04B-8E93-82CF64596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5C630F-EADF-D04B-ACB6-32AD7A6ED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114EB9-A4D7-384B-BCFE-3751A374B6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7D2028-8CF3-A247-A934-DC84749857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A48144-6761-C54F-BB5C-1BDE8E3241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82715A-78C6-F04D-9008-04F1A1397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ACB6-6084-194D-B74D-9A56F999FF93}" type="datetimeFigureOut">
              <a:rPr lang="en-US" smtClean="0"/>
              <a:t>3/1/22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B22D0E-C29F-6045-8E1A-2DCD7D120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2A6C52-5103-2642-B388-9813BFB8D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32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F8BBD-2142-2147-805F-EB90EB7B9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695621-EFA8-1B42-8B57-BDC2B1C0E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ACB6-6084-194D-B74D-9A56F999FF93}" type="datetimeFigureOut">
              <a:rPr lang="en-US" smtClean="0"/>
              <a:t>3/1/22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5FFA55-E81C-7D4E-966A-A0EDFE9DB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2833FE-95BD-7140-910E-F4ED3FC1B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31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6241F7-BD74-5D47-AF62-607D4C79A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ACB6-6084-194D-B74D-9A56F999FF93}" type="datetimeFigureOut">
              <a:rPr lang="en-US" smtClean="0"/>
              <a:t>3/1/22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7396CA-B589-C54A-A2EE-B9D126797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200D5C-FEF8-0343-82B2-69AD422FF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358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2A374-F1E7-DA42-A1EF-95C5EF065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AA195-5662-D549-BFF1-DFE5251AB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AE2D9C-B91B-B649-AE1D-330E0956D9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707F4D-014C-1447-9457-8C7D54963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ACB6-6084-194D-B74D-9A56F999FF93}" type="datetimeFigureOut">
              <a:rPr lang="en-US" smtClean="0"/>
              <a:t>3/1/22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40BA67-958C-E24D-9815-7035E59CF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D55390-360C-414F-82B8-5F8CB0C9F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371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C3F83-57FE-144A-AA14-9CB298489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AC4DC7-A115-474E-B7BB-FB797348E4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E59D5-2716-8242-89F4-C0D00F295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91E390-BB1F-9447-88BE-C7E10C97C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ACB6-6084-194D-B74D-9A56F999FF93}" type="datetimeFigureOut">
              <a:rPr lang="en-US" smtClean="0"/>
              <a:t>3/1/22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A97EF3-E308-0549-85E4-998B10AD2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A90E25-7FA0-204F-9209-3AE6EB221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751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EA63B34-67F3-144A-A451-49D12AB24480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000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B999B4-2833-3C48-9B05-C74944473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E3EA8F-B926-4149-835C-EEC25DAD0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E7B17-461A-DA4D-B222-391255D2C1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6BACB6-6084-194D-B74D-9A56F999FF93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244676-0161-7449-8581-B5D85E57DC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587AE-D348-504E-901E-3907FAA95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8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0BA5E-1F2E-244E-A647-B6FC182AFD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App Store Data Challenge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5900B8-6ABE-6346-9F07-15390E0CF3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Jason Yang</a:t>
            </a:r>
          </a:p>
          <a:p>
            <a:r>
              <a:rPr lang="en-US" dirty="0"/>
              <a:t>Friday, March 4</a:t>
            </a:r>
            <a:r>
              <a:rPr lang="en-US" baseline="30000" dirty="0"/>
              <a:t>th</a:t>
            </a:r>
            <a:r>
              <a:rPr lang="en-US" dirty="0"/>
              <a:t>, 2022</a:t>
            </a:r>
          </a:p>
        </p:txBody>
      </p:sp>
    </p:spTree>
    <p:extLst>
      <p:ext uri="{BB962C8B-B14F-4D97-AF65-F5344CB8AC3E}">
        <p14:creationId xmlns:p14="http://schemas.microsoft.com/office/powerpoint/2010/main" val="32685828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only vs PMOF Accounts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F2B6FE9-32B4-A647-8342-D8DB885D76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0302509"/>
              </p:ext>
            </p:extLst>
          </p:nvPr>
        </p:nvGraphicFramePr>
        <p:xfrm>
          <a:off x="838201" y="1825624"/>
          <a:ext cx="5257800" cy="46672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30E2C93-AC9E-3E43-A2D2-6A76C5650911}"/>
              </a:ext>
            </a:extLst>
          </p:cNvPr>
          <p:cNvSpPr txBox="1">
            <a:spLocks/>
          </p:cNvSpPr>
          <p:nvPr/>
        </p:nvSpPr>
        <p:spPr>
          <a:xfrm>
            <a:off x="6421820" y="1825625"/>
            <a:ext cx="4931979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Free only accounts have much more downloads than PMOF accounts</a:t>
            </a:r>
          </a:p>
          <a:p>
            <a:r>
              <a:rPr lang="en-US" dirty="0"/>
              <a:t>Are Free only accounts getting good value from these transactions?</a:t>
            </a:r>
          </a:p>
        </p:txBody>
      </p:sp>
    </p:spTree>
    <p:extLst>
      <p:ext uri="{BB962C8B-B14F-4D97-AF65-F5344CB8AC3E}">
        <p14:creationId xmlns:p14="http://schemas.microsoft.com/office/powerpoint/2010/main" val="22722519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Free, But Not as Good?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EC102AE-2F2D-204C-83CC-3397C77F62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1026485"/>
              </p:ext>
            </p:extLst>
          </p:nvPr>
        </p:nvGraphicFramePr>
        <p:xfrm>
          <a:off x="838200" y="1690687"/>
          <a:ext cx="4988169" cy="46163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8384DB36-DB59-2F4E-AFF0-763596F7B375}"/>
              </a:ext>
            </a:extLst>
          </p:cNvPr>
          <p:cNvSpPr txBox="1">
            <a:spLocks/>
          </p:cNvSpPr>
          <p:nvPr/>
        </p:nvSpPr>
        <p:spPr>
          <a:xfrm>
            <a:off x="6421820" y="1825625"/>
            <a:ext cx="4931979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Free accounts download at least 2x more apps than PMOF accounts</a:t>
            </a:r>
          </a:p>
          <a:p>
            <a:endParaRPr lang="en-US" dirty="0"/>
          </a:p>
          <a:p>
            <a:r>
              <a:rPr lang="en-US" dirty="0"/>
              <a:t>Potential bad experiences:</a:t>
            </a:r>
          </a:p>
          <a:p>
            <a:pPr lvl="1"/>
            <a:r>
              <a:rPr lang="en-US" dirty="0"/>
              <a:t>Lots of Ads</a:t>
            </a:r>
          </a:p>
          <a:p>
            <a:pPr lvl="1"/>
            <a:r>
              <a:rPr lang="en-US" dirty="0"/>
              <a:t>Unsupported App (no revenue)</a:t>
            </a:r>
          </a:p>
          <a:p>
            <a:pPr lvl="1"/>
            <a:r>
              <a:rPr lang="en-US" dirty="0"/>
              <a:t>Bad App</a:t>
            </a:r>
          </a:p>
        </p:txBody>
      </p:sp>
    </p:spTree>
    <p:extLst>
      <p:ext uri="{BB962C8B-B14F-4D97-AF65-F5344CB8AC3E}">
        <p14:creationId xmlns:p14="http://schemas.microsoft.com/office/powerpoint/2010/main" val="15065165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PMOF Account Download Time Series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22A9B89-C7A3-334C-A367-551CEC6A49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36690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78870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PMOF Account Game App Downloads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835FC3B-F95A-A647-AB35-87C9173CBB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593816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133430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48115-23F7-0944-8394-0834C8CEF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Opportunity: Free App Downloads for PMOF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F2B3416-D8F4-B84B-BD93-84EC7CD6F0E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091423593"/>
              </p:ext>
            </p:extLst>
          </p:nvPr>
        </p:nvGraphicFramePr>
        <p:xfrm>
          <a:off x="441434" y="1825625"/>
          <a:ext cx="5578366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82FB01-A99A-E947-947A-6CF01F821FE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Measuring success as having more accounts downloading an app.</a:t>
            </a:r>
          </a:p>
          <a:p>
            <a:endParaRPr lang="en-US" dirty="0"/>
          </a:p>
          <a:p>
            <a:r>
              <a:rPr lang="en-US" dirty="0"/>
              <a:t>Lowering cost barrier to PMOF apps have the most success in delivering value</a:t>
            </a:r>
          </a:p>
        </p:txBody>
      </p:sp>
    </p:spTree>
    <p:extLst>
      <p:ext uri="{BB962C8B-B14F-4D97-AF65-F5344CB8AC3E}">
        <p14:creationId xmlns:p14="http://schemas.microsoft.com/office/powerpoint/2010/main" val="25104197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6574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5136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6054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8938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329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Executive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Opportunity in providing free app downloads to PMOF accounts</a:t>
            </a:r>
          </a:p>
        </p:txBody>
      </p:sp>
    </p:spTree>
    <p:extLst>
      <p:ext uri="{BB962C8B-B14F-4D97-AF65-F5344CB8AC3E}">
        <p14:creationId xmlns:p14="http://schemas.microsoft.com/office/powerpoint/2010/main" val="20080210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Quality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25 </a:t>
            </a:r>
            <a:r>
              <a:rPr lang="en-US" dirty="0" err="1"/>
              <a:t>acct_id’s</a:t>
            </a:r>
            <a:r>
              <a:rPr lang="en-US" dirty="0"/>
              <a:t> without </a:t>
            </a:r>
            <a:r>
              <a:rPr lang="en-US" dirty="0" err="1"/>
              <a:t>payment_type</a:t>
            </a:r>
            <a:endParaRPr lang="en-US" dirty="0"/>
          </a:p>
          <a:p>
            <a:r>
              <a:rPr lang="en-US" dirty="0"/>
              <a:t>data gap on 2016-08-22 to 2016-08-24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907019-C686-8C40-A18D-13F995E44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6006" y="3429000"/>
            <a:ext cx="3612947" cy="24247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A55098-36E9-C845-B13B-7099BC1F6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4847" y="3681249"/>
            <a:ext cx="2695072" cy="2046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3277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 want to do a deeper analysis with more data including:</a:t>
            </a:r>
          </a:p>
          <a:p>
            <a:r>
              <a:rPr lang="en-US" dirty="0"/>
              <a:t>App usage metrics like crashes, duration, and rating</a:t>
            </a:r>
          </a:p>
          <a:p>
            <a:pPr lvl="1"/>
            <a:r>
              <a:rPr lang="en-US" dirty="0"/>
              <a:t>Better define what a “good” app</a:t>
            </a:r>
          </a:p>
          <a:p>
            <a:r>
              <a:rPr lang="en-US" dirty="0"/>
              <a:t>Account attributes like age, Apple subscriptions</a:t>
            </a:r>
          </a:p>
          <a:p>
            <a:pPr lvl="1"/>
            <a:r>
              <a:rPr lang="en-US" dirty="0"/>
              <a:t>Create account segments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019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E8499B-770E-AA44-B8B2-711222A23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5721" y="1596094"/>
            <a:ext cx="7717877" cy="501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1674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DF87B4-754A-D445-B8D9-3D2032CCE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3965" y="1825625"/>
            <a:ext cx="6874861" cy="40677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90397F-F6AB-984D-8D73-78C5C065C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07" y="3681707"/>
            <a:ext cx="3007772" cy="1468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8771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0851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6264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640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0010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898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A4B1F-509F-5144-82E6-5B78F1629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32F6853-D077-4947-8070-AAF8A94FF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5523" y="1690688"/>
            <a:ext cx="8340953" cy="4229216"/>
          </a:xfrm>
        </p:spPr>
      </p:pic>
    </p:spTree>
    <p:extLst>
      <p:ext uri="{BB962C8B-B14F-4D97-AF65-F5344CB8AC3E}">
        <p14:creationId xmlns:p14="http://schemas.microsoft.com/office/powerpoint/2010/main" val="2340259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A4B1F-509F-5144-82E6-5B78F1629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32F6853-D077-4947-8070-AAF8A94FF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5523" y="1690688"/>
            <a:ext cx="8340953" cy="4229216"/>
          </a:xfr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F1E7EF4-DA15-EB4E-B96C-69755D94EF9F}"/>
              </a:ext>
            </a:extLst>
          </p:cNvPr>
          <p:cNvCxnSpPr/>
          <p:nvPr/>
        </p:nvCxnSpPr>
        <p:spPr>
          <a:xfrm flipV="1">
            <a:off x="7094483" y="2932386"/>
            <a:ext cx="798786" cy="173420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8EC860C-39B8-5142-B64C-BE75FFD8647F}"/>
              </a:ext>
            </a:extLst>
          </p:cNvPr>
          <p:cNvCxnSpPr>
            <a:cxnSpLocks/>
          </p:cNvCxnSpPr>
          <p:nvPr/>
        </p:nvCxnSpPr>
        <p:spPr>
          <a:xfrm>
            <a:off x="7094483" y="4666593"/>
            <a:ext cx="79878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2707FCC-9D90-7E44-A0E8-8488B2620A53}"/>
              </a:ext>
            </a:extLst>
          </p:cNvPr>
          <p:cNvSpPr txBox="1"/>
          <p:nvPr/>
        </p:nvSpPr>
        <p:spPr>
          <a:xfrm>
            <a:off x="10342180" y="4645572"/>
            <a:ext cx="1479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Consumable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Subscription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F887F2-855D-7445-B87A-DDC1C0E8E04D}"/>
              </a:ext>
            </a:extLst>
          </p:cNvPr>
          <p:cNvSpPr txBox="1"/>
          <p:nvPr/>
        </p:nvSpPr>
        <p:spPr>
          <a:xfrm>
            <a:off x="10342180" y="3059668"/>
            <a:ext cx="1369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“Download”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2A05BDE-36BB-C347-86B8-347FDB509B6F}"/>
              </a:ext>
            </a:extLst>
          </p:cNvPr>
          <p:cNvSpPr/>
          <p:nvPr/>
        </p:nvSpPr>
        <p:spPr>
          <a:xfrm>
            <a:off x="8265885" y="4830980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524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A4B1F-509F-5144-82E6-5B78F1629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32F6853-D077-4947-8070-AAF8A94FF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5523" y="1690688"/>
            <a:ext cx="8340953" cy="4229216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5027431-C310-3948-8EBC-0E97E71B64F6}"/>
              </a:ext>
            </a:extLst>
          </p:cNvPr>
          <p:cNvSpPr/>
          <p:nvPr/>
        </p:nvSpPr>
        <p:spPr>
          <a:xfrm>
            <a:off x="5307724" y="2028497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F19B791-CDB6-7649-B3E5-12D8CA16AA4D}"/>
              </a:ext>
            </a:extLst>
          </p:cNvPr>
          <p:cNvSpPr/>
          <p:nvPr/>
        </p:nvSpPr>
        <p:spPr>
          <a:xfrm>
            <a:off x="2264979" y="3904594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28C347-EC9C-5C4C-8CD2-7F7224F9DEAF}"/>
              </a:ext>
            </a:extLst>
          </p:cNvPr>
          <p:cNvSpPr/>
          <p:nvPr/>
        </p:nvSpPr>
        <p:spPr>
          <a:xfrm>
            <a:off x="5307723" y="5167312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621B1-2463-D843-8B3D-DE7C6437EFD7}"/>
              </a:ext>
            </a:extLst>
          </p:cNvPr>
          <p:cNvSpPr/>
          <p:nvPr/>
        </p:nvSpPr>
        <p:spPr>
          <a:xfrm>
            <a:off x="8265885" y="4830980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393C81-901E-C544-B55F-07C17DC546B9}"/>
              </a:ext>
            </a:extLst>
          </p:cNvPr>
          <p:cNvSpPr/>
          <p:nvPr/>
        </p:nvSpPr>
        <p:spPr>
          <a:xfrm>
            <a:off x="5307722" y="4126159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83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A4B1F-509F-5144-82E6-5B78F1629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32F6853-D077-4947-8070-AAF8A94FF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5523" y="1690688"/>
            <a:ext cx="8340953" cy="4229216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5027431-C310-3948-8EBC-0E97E71B64F6}"/>
              </a:ext>
            </a:extLst>
          </p:cNvPr>
          <p:cNvSpPr/>
          <p:nvPr/>
        </p:nvSpPr>
        <p:spPr>
          <a:xfrm>
            <a:off x="5307724" y="2028497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F19B791-CDB6-7649-B3E5-12D8CA16AA4D}"/>
              </a:ext>
            </a:extLst>
          </p:cNvPr>
          <p:cNvSpPr/>
          <p:nvPr/>
        </p:nvSpPr>
        <p:spPr>
          <a:xfrm>
            <a:off x="2264979" y="3904594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28C347-EC9C-5C4C-8CD2-7F7224F9DEAF}"/>
              </a:ext>
            </a:extLst>
          </p:cNvPr>
          <p:cNvSpPr/>
          <p:nvPr/>
        </p:nvSpPr>
        <p:spPr>
          <a:xfrm>
            <a:off x="5307723" y="5167312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621B1-2463-D843-8B3D-DE7C6437EFD7}"/>
              </a:ext>
            </a:extLst>
          </p:cNvPr>
          <p:cNvSpPr/>
          <p:nvPr/>
        </p:nvSpPr>
        <p:spPr>
          <a:xfrm>
            <a:off x="8265885" y="4830980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393C81-901E-C544-B55F-07C17DC546B9}"/>
              </a:ext>
            </a:extLst>
          </p:cNvPr>
          <p:cNvSpPr/>
          <p:nvPr/>
        </p:nvSpPr>
        <p:spPr>
          <a:xfrm>
            <a:off x="5307722" y="4126159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C1BB74-1F51-394A-B420-FB7095E49E76}"/>
              </a:ext>
            </a:extLst>
          </p:cNvPr>
          <p:cNvSpPr txBox="1"/>
          <p:nvPr/>
        </p:nvSpPr>
        <p:spPr>
          <a:xfrm>
            <a:off x="390874" y="3664494"/>
            <a:ext cx="12513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Free only</a:t>
            </a:r>
          </a:p>
          <a:p>
            <a:r>
              <a:rPr lang="en-US" dirty="0"/>
              <a:t>PMOF</a:t>
            </a:r>
          </a:p>
          <a:p>
            <a:r>
              <a:rPr lang="en-US" dirty="0"/>
              <a:t>“unknown”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5E446B-EF76-DC40-9F74-D9C737BEA3CA}"/>
              </a:ext>
            </a:extLst>
          </p:cNvPr>
          <p:cNvSpPr txBox="1"/>
          <p:nvPr/>
        </p:nvSpPr>
        <p:spPr>
          <a:xfrm>
            <a:off x="5036447" y="219779"/>
            <a:ext cx="187250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Entertainment</a:t>
            </a:r>
          </a:p>
          <a:p>
            <a:r>
              <a:rPr lang="en-US" dirty="0"/>
              <a:t>Games</a:t>
            </a:r>
          </a:p>
          <a:p>
            <a:r>
              <a:rPr lang="en-US" dirty="0"/>
              <a:t>Photos &amp; Videos</a:t>
            </a:r>
          </a:p>
          <a:p>
            <a:r>
              <a:rPr lang="en-US" dirty="0"/>
              <a:t>Social Networking</a:t>
            </a:r>
          </a:p>
          <a:p>
            <a:r>
              <a:rPr lang="en-US" dirty="0"/>
              <a:t>Utilities</a:t>
            </a:r>
          </a:p>
        </p:txBody>
      </p:sp>
    </p:spTree>
    <p:extLst>
      <p:ext uri="{BB962C8B-B14F-4D97-AF65-F5344CB8AC3E}">
        <p14:creationId xmlns:p14="http://schemas.microsoft.com/office/powerpoint/2010/main" val="1104519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C7097-9AF5-4E4B-94C9-898882DA4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Question:</a:t>
            </a:r>
            <a:br>
              <a:rPr lang="en-US" dirty="0"/>
            </a:br>
            <a:r>
              <a:rPr lang="en-US" dirty="0"/>
              <a:t>How do Apps deliver better value to users?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0AC4D1-0405-D341-869A-1658F22E8D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2947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4B213-B2C4-F04B-937C-2CC52139E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Pay to Win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725818-3ED5-3F45-AA19-E72B0030A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21820" y="1825625"/>
            <a:ext cx="4931979" cy="4351338"/>
          </a:xfrm>
        </p:spPr>
        <p:txBody>
          <a:bodyPr/>
          <a:lstStyle/>
          <a:p>
            <a:r>
              <a:rPr lang="en-US" dirty="0"/>
              <a:t>Users are paying a lot of money in Games apps</a:t>
            </a:r>
          </a:p>
          <a:p>
            <a:r>
              <a:rPr lang="en-US" dirty="0"/>
              <a:t>Are PMOF accounts getting good value from these transactions?</a:t>
            </a: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D39A82E8-CA35-8F4F-8D29-1DA53E278FA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17478549"/>
              </p:ext>
            </p:extLst>
          </p:nvPr>
        </p:nvGraphicFramePr>
        <p:xfrm>
          <a:off x="417787" y="1825625"/>
          <a:ext cx="6119648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6931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C7097-9AF5-4E4B-94C9-898882DA4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“Price is what you pay;</a:t>
            </a:r>
            <a:br>
              <a:rPr lang="en-US" dirty="0"/>
            </a:br>
            <a:r>
              <a:rPr lang="en-US" dirty="0"/>
              <a:t>Value is what you get.”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0AC4D1-0405-D341-869A-1658F22E8D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Warren Buffet</a:t>
            </a:r>
          </a:p>
        </p:txBody>
      </p:sp>
    </p:spTree>
    <p:extLst>
      <p:ext uri="{BB962C8B-B14F-4D97-AF65-F5344CB8AC3E}">
        <p14:creationId xmlns:p14="http://schemas.microsoft.com/office/powerpoint/2010/main" val="774418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295</Words>
  <Application>Microsoft Macintosh PowerPoint</Application>
  <PresentationFormat>Widescreen</PresentationFormat>
  <Paragraphs>61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App Store Data Challenge</vt:lpstr>
      <vt:lpstr>Executive Summary</vt:lpstr>
      <vt:lpstr>Data</vt:lpstr>
      <vt:lpstr>Data</vt:lpstr>
      <vt:lpstr>Data</vt:lpstr>
      <vt:lpstr>Data</vt:lpstr>
      <vt:lpstr>Question: How do Apps deliver better value to users?</vt:lpstr>
      <vt:lpstr>Pay to Win</vt:lpstr>
      <vt:lpstr>“Price is what you pay; Value is what you get.”</vt:lpstr>
      <vt:lpstr>Free only vs PMOF Accounts</vt:lpstr>
      <vt:lpstr>Free, But Not as Good?</vt:lpstr>
      <vt:lpstr>PMOF Account Download Time Series</vt:lpstr>
      <vt:lpstr>PMOF Account Game App Downloads</vt:lpstr>
      <vt:lpstr>Opportunity: Free App Downloads for PMOF</vt:lpstr>
      <vt:lpstr>PowerPoint Presentation</vt:lpstr>
      <vt:lpstr>Recommendation</vt:lpstr>
      <vt:lpstr>PowerPoint Presentation</vt:lpstr>
      <vt:lpstr>PowerPoint Presentation</vt:lpstr>
      <vt:lpstr>PowerPoint Presentation</vt:lpstr>
      <vt:lpstr>Data Quality Issues</vt:lpstr>
      <vt:lpstr>Next Level</vt:lpstr>
      <vt:lpstr>Appendix</vt:lpstr>
      <vt:lpstr>Appendix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 Store Data Challenge</dc:title>
  <dc:creator>Jason Yang</dc:creator>
  <cp:lastModifiedBy>Jason Yang</cp:lastModifiedBy>
  <cp:revision>19</cp:revision>
  <dcterms:created xsi:type="dcterms:W3CDTF">2022-03-01T02:08:33Z</dcterms:created>
  <dcterms:modified xsi:type="dcterms:W3CDTF">2022-03-02T03:51:23Z</dcterms:modified>
</cp:coreProperties>
</file>

<file path=docProps/thumbnail.jpeg>
</file>